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24598313" cy="1392872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76"/>
    <p:restoredTop sz="94694"/>
  </p:normalViewPr>
  <p:slideViewPr>
    <p:cSldViewPr snapToGrid="0" snapToObjects="1">
      <p:cViewPr varScale="1">
        <p:scale>
          <a:sx n="61" d="100"/>
          <a:sy n="61" d="100"/>
        </p:scale>
        <p:origin x="624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47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ustomXml" Target="../customXml/item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74789" y="2279540"/>
            <a:ext cx="18448735" cy="4849260"/>
          </a:xfrm>
        </p:spPr>
        <p:txBody>
          <a:bodyPr anchor="b"/>
          <a:lstStyle>
            <a:lvl1pPr algn="ctr">
              <a:defRPr sz="12106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74789" y="7315806"/>
            <a:ext cx="18448735" cy="3362883"/>
          </a:xfrm>
        </p:spPr>
        <p:txBody>
          <a:bodyPr/>
          <a:lstStyle>
            <a:lvl1pPr marL="0" indent="0" algn="ctr">
              <a:buNone/>
              <a:defRPr sz="4842"/>
            </a:lvl1pPr>
            <a:lvl2pPr marL="922447" indent="0" algn="ctr">
              <a:buNone/>
              <a:defRPr sz="4035"/>
            </a:lvl2pPr>
            <a:lvl3pPr marL="1844893" indent="0" algn="ctr">
              <a:buNone/>
              <a:defRPr sz="3632"/>
            </a:lvl3pPr>
            <a:lvl4pPr marL="2767340" indent="0" algn="ctr">
              <a:buNone/>
              <a:defRPr sz="3228"/>
            </a:lvl4pPr>
            <a:lvl5pPr marL="3689787" indent="0" algn="ctr">
              <a:buNone/>
              <a:defRPr sz="3228"/>
            </a:lvl5pPr>
            <a:lvl6pPr marL="4612234" indent="0" algn="ctr">
              <a:buNone/>
              <a:defRPr sz="3228"/>
            </a:lvl6pPr>
            <a:lvl7pPr marL="5534680" indent="0" algn="ctr">
              <a:buNone/>
              <a:defRPr sz="3228"/>
            </a:lvl7pPr>
            <a:lvl8pPr marL="6457127" indent="0" algn="ctr">
              <a:buNone/>
              <a:defRPr sz="3228"/>
            </a:lvl8pPr>
            <a:lvl9pPr marL="7379574" indent="0" algn="ctr">
              <a:buNone/>
              <a:defRPr sz="3228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D16C-6591-1541-9E13-D7CF9F0A4572}" type="datetimeFigureOut">
              <a:rPr lang="en-US" smtClean="0"/>
              <a:t>6/14/21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C79C4-407E-8F44-867F-4EF04C3A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054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D16C-6591-1541-9E13-D7CF9F0A4572}" type="datetimeFigureOut">
              <a:rPr lang="en-US" smtClean="0"/>
              <a:t>6/14/21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C79C4-407E-8F44-867F-4EF04C3A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519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603168" y="741575"/>
            <a:ext cx="5304011" cy="11803951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91134" y="741575"/>
            <a:ext cx="15604555" cy="11803951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D16C-6591-1541-9E13-D7CF9F0A4572}" type="datetimeFigureOut">
              <a:rPr lang="en-US" smtClean="0"/>
              <a:t>6/14/21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C79C4-407E-8F44-867F-4EF04C3A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095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D16C-6591-1541-9E13-D7CF9F0A4572}" type="datetimeFigureOut">
              <a:rPr lang="en-US" smtClean="0"/>
              <a:t>6/14/21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C79C4-407E-8F44-867F-4EF04C3A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279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D16C-6591-1541-9E13-D7CF9F0A4572}" type="datetimeFigureOut">
              <a:rPr lang="en-US" smtClean="0"/>
              <a:t>6/14/21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C79C4-407E-8F44-867F-4EF04C3A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457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22" y="3472510"/>
            <a:ext cx="21216045" cy="5793962"/>
          </a:xfrm>
        </p:spPr>
        <p:txBody>
          <a:bodyPr anchor="b"/>
          <a:lstStyle>
            <a:lvl1pPr>
              <a:defRPr sz="12106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8322" y="9321285"/>
            <a:ext cx="21216045" cy="3046908"/>
          </a:xfrm>
        </p:spPr>
        <p:txBody>
          <a:bodyPr/>
          <a:lstStyle>
            <a:lvl1pPr marL="0" indent="0">
              <a:buNone/>
              <a:defRPr sz="4842">
                <a:solidFill>
                  <a:schemeClr val="tx1">
                    <a:tint val="75000"/>
                  </a:schemeClr>
                </a:solidFill>
              </a:defRPr>
            </a:lvl1pPr>
            <a:lvl2pPr marL="922447" indent="0">
              <a:buNone/>
              <a:defRPr sz="4035">
                <a:solidFill>
                  <a:schemeClr val="tx1">
                    <a:tint val="75000"/>
                  </a:schemeClr>
                </a:solidFill>
              </a:defRPr>
            </a:lvl2pPr>
            <a:lvl3pPr marL="1844893" indent="0">
              <a:buNone/>
              <a:defRPr sz="3632">
                <a:solidFill>
                  <a:schemeClr val="tx1">
                    <a:tint val="75000"/>
                  </a:schemeClr>
                </a:solidFill>
              </a:defRPr>
            </a:lvl3pPr>
            <a:lvl4pPr marL="2767340" indent="0">
              <a:buNone/>
              <a:defRPr sz="3228">
                <a:solidFill>
                  <a:schemeClr val="tx1">
                    <a:tint val="75000"/>
                  </a:schemeClr>
                </a:solidFill>
              </a:defRPr>
            </a:lvl4pPr>
            <a:lvl5pPr marL="3689787" indent="0">
              <a:buNone/>
              <a:defRPr sz="3228">
                <a:solidFill>
                  <a:schemeClr val="tx1">
                    <a:tint val="75000"/>
                  </a:schemeClr>
                </a:solidFill>
              </a:defRPr>
            </a:lvl5pPr>
            <a:lvl6pPr marL="4612234" indent="0">
              <a:buNone/>
              <a:defRPr sz="3228">
                <a:solidFill>
                  <a:schemeClr val="tx1">
                    <a:tint val="75000"/>
                  </a:schemeClr>
                </a:solidFill>
              </a:defRPr>
            </a:lvl6pPr>
            <a:lvl7pPr marL="5534680" indent="0">
              <a:buNone/>
              <a:defRPr sz="3228">
                <a:solidFill>
                  <a:schemeClr val="tx1">
                    <a:tint val="75000"/>
                  </a:schemeClr>
                </a:solidFill>
              </a:defRPr>
            </a:lvl7pPr>
            <a:lvl8pPr marL="6457127" indent="0">
              <a:buNone/>
              <a:defRPr sz="3228">
                <a:solidFill>
                  <a:schemeClr val="tx1">
                    <a:tint val="75000"/>
                  </a:schemeClr>
                </a:solidFill>
              </a:defRPr>
            </a:lvl8pPr>
            <a:lvl9pPr marL="7379574" indent="0">
              <a:buNone/>
              <a:defRPr sz="322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D16C-6591-1541-9E13-D7CF9F0A4572}" type="datetimeFigureOut">
              <a:rPr lang="en-US" smtClean="0"/>
              <a:t>6/14/21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C79C4-407E-8F44-867F-4EF04C3A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852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91134" y="3707878"/>
            <a:ext cx="10454283" cy="883764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452896" y="3707878"/>
            <a:ext cx="10454283" cy="883764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D16C-6591-1541-9E13-D7CF9F0A4572}" type="datetimeFigureOut">
              <a:rPr lang="en-US" smtClean="0"/>
              <a:t>6/14/21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C79C4-407E-8F44-867F-4EF04C3A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544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4338" y="741577"/>
            <a:ext cx="21216045" cy="269224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94339" y="3414473"/>
            <a:ext cx="10406238" cy="1673381"/>
          </a:xfrm>
        </p:spPr>
        <p:txBody>
          <a:bodyPr anchor="b"/>
          <a:lstStyle>
            <a:lvl1pPr marL="0" indent="0">
              <a:buNone/>
              <a:defRPr sz="4842" b="1"/>
            </a:lvl1pPr>
            <a:lvl2pPr marL="922447" indent="0">
              <a:buNone/>
              <a:defRPr sz="4035" b="1"/>
            </a:lvl2pPr>
            <a:lvl3pPr marL="1844893" indent="0">
              <a:buNone/>
              <a:defRPr sz="3632" b="1"/>
            </a:lvl3pPr>
            <a:lvl4pPr marL="2767340" indent="0">
              <a:buNone/>
              <a:defRPr sz="3228" b="1"/>
            </a:lvl4pPr>
            <a:lvl5pPr marL="3689787" indent="0">
              <a:buNone/>
              <a:defRPr sz="3228" b="1"/>
            </a:lvl5pPr>
            <a:lvl6pPr marL="4612234" indent="0">
              <a:buNone/>
              <a:defRPr sz="3228" b="1"/>
            </a:lvl6pPr>
            <a:lvl7pPr marL="5534680" indent="0">
              <a:buNone/>
              <a:defRPr sz="3228" b="1"/>
            </a:lvl7pPr>
            <a:lvl8pPr marL="6457127" indent="0">
              <a:buNone/>
              <a:defRPr sz="3228" b="1"/>
            </a:lvl8pPr>
            <a:lvl9pPr marL="7379574" indent="0">
              <a:buNone/>
              <a:defRPr sz="3228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94339" y="5087854"/>
            <a:ext cx="10406238" cy="748346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452896" y="3414473"/>
            <a:ext cx="10457487" cy="1673381"/>
          </a:xfrm>
        </p:spPr>
        <p:txBody>
          <a:bodyPr anchor="b"/>
          <a:lstStyle>
            <a:lvl1pPr marL="0" indent="0">
              <a:buNone/>
              <a:defRPr sz="4842" b="1"/>
            </a:lvl1pPr>
            <a:lvl2pPr marL="922447" indent="0">
              <a:buNone/>
              <a:defRPr sz="4035" b="1"/>
            </a:lvl2pPr>
            <a:lvl3pPr marL="1844893" indent="0">
              <a:buNone/>
              <a:defRPr sz="3632" b="1"/>
            </a:lvl3pPr>
            <a:lvl4pPr marL="2767340" indent="0">
              <a:buNone/>
              <a:defRPr sz="3228" b="1"/>
            </a:lvl4pPr>
            <a:lvl5pPr marL="3689787" indent="0">
              <a:buNone/>
              <a:defRPr sz="3228" b="1"/>
            </a:lvl5pPr>
            <a:lvl6pPr marL="4612234" indent="0">
              <a:buNone/>
              <a:defRPr sz="3228" b="1"/>
            </a:lvl6pPr>
            <a:lvl7pPr marL="5534680" indent="0">
              <a:buNone/>
              <a:defRPr sz="3228" b="1"/>
            </a:lvl7pPr>
            <a:lvl8pPr marL="6457127" indent="0">
              <a:buNone/>
              <a:defRPr sz="3228" b="1"/>
            </a:lvl8pPr>
            <a:lvl9pPr marL="7379574" indent="0">
              <a:buNone/>
              <a:defRPr sz="3228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452896" y="5087854"/>
            <a:ext cx="10457487" cy="748346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D16C-6591-1541-9E13-D7CF9F0A4572}" type="datetimeFigureOut">
              <a:rPr lang="en-US" smtClean="0"/>
              <a:t>6/14/21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C79C4-407E-8F44-867F-4EF04C3A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070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D16C-6591-1541-9E13-D7CF9F0A4572}" type="datetimeFigureOut">
              <a:rPr lang="en-US" smtClean="0"/>
              <a:t>6/14/21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C79C4-407E-8F44-867F-4EF04C3A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015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D16C-6591-1541-9E13-D7CF9F0A4572}" type="datetimeFigureOut">
              <a:rPr lang="en-US" smtClean="0"/>
              <a:t>6/14/21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C79C4-407E-8F44-867F-4EF04C3A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24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4339" y="928582"/>
            <a:ext cx="7933596" cy="3250036"/>
          </a:xfrm>
        </p:spPr>
        <p:txBody>
          <a:bodyPr anchor="b"/>
          <a:lstStyle>
            <a:lvl1pPr>
              <a:defRPr sz="6456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57487" y="2005479"/>
            <a:ext cx="12452896" cy="9898423"/>
          </a:xfrm>
        </p:spPr>
        <p:txBody>
          <a:bodyPr/>
          <a:lstStyle>
            <a:lvl1pPr>
              <a:defRPr sz="6456"/>
            </a:lvl1pPr>
            <a:lvl2pPr>
              <a:defRPr sz="5649"/>
            </a:lvl2pPr>
            <a:lvl3pPr>
              <a:defRPr sz="4842"/>
            </a:lvl3pPr>
            <a:lvl4pPr>
              <a:defRPr sz="4035"/>
            </a:lvl4pPr>
            <a:lvl5pPr>
              <a:defRPr sz="4035"/>
            </a:lvl5pPr>
            <a:lvl6pPr>
              <a:defRPr sz="4035"/>
            </a:lvl6pPr>
            <a:lvl7pPr>
              <a:defRPr sz="4035"/>
            </a:lvl7pPr>
            <a:lvl8pPr>
              <a:defRPr sz="4035"/>
            </a:lvl8pPr>
            <a:lvl9pPr>
              <a:defRPr sz="4035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94339" y="4178617"/>
            <a:ext cx="7933596" cy="7741406"/>
          </a:xfrm>
        </p:spPr>
        <p:txBody>
          <a:bodyPr/>
          <a:lstStyle>
            <a:lvl1pPr marL="0" indent="0">
              <a:buNone/>
              <a:defRPr sz="3228"/>
            </a:lvl1pPr>
            <a:lvl2pPr marL="922447" indent="0">
              <a:buNone/>
              <a:defRPr sz="2825"/>
            </a:lvl2pPr>
            <a:lvl3pPr marL="1844893" indent="0">
              <a:buNone/>
              <a:defRPr sz="2421"/>
            </a:lvl3pPr>
            <a:lvl4pPr marL="2767340" indent="0">
              <a:buNone/>
              <a:defRPr sz="2018"/>
            </a:lvl4pPr>
            <a:lvl5pPr marL="3689787" indent="0">
              <a:buNone/>
              <a:defRPr sz="2018"/>
            </a:lvl5pPr>
            <a:lvl6pPr marL="4612234" indent="0">
              <a:buNone/>
              <a:defRPr sz="2018"/>
            </a:lvl6pPr>
            <a:lvl7pPr marL="5534680" indent="0">
              <a:buNone/>
              <a:defRPr sz="2018"/>
            </a:lvl7pPr>
            <a:lvl8pPr marL="6457127" indent="0">
              <a:buNone/>
              <a:defRPr sz="2018"/>
            </a:lvl8pPr>
            <a:lvl9pPr marL="7379574" indent="0">
              <a:buNone/>
              <a:defRPr sz="2018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D16C-6591-1541-9E13-D7CF9F0A4572}" type="datetimeFigureOut">
              <a:rPr lang="en-US" smtClean="0"/>
              <a:t>6/14/21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C79C4-407E-8F44-867F-4EF04C3A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162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4339" y="928582"/>
            <a:ext cx="7933596" cy="3250036"/>
          </a:xfrm>
        </p:spPr>
        <p:txBody>
          <a:bodyPr anchor="b"/>
          <a:lstStyle>
            <a:lvl1pPr>
              <a:defRPr sz="6456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57487" y="2005479"/>
            <a:ext cx="12452896" cy="9898423"/>
          </a:xfrm>
        </p:spPr>
        <p:txBody>
          <a:bodyPr anchor="t"/>
          <a:lstStyle>
            <a:lvl1pPr marL="0" indent="0">
              <a:buNone/>
              <a:defRPr sz="6456"/>
            </a:lvl1pPr>
            <a:lvl2pPr marL="922447" indent="0">
              <a:buNone/>
              <a:defRPr sz="5649"/>
            </a:lvl2pPr>
            <a:lvl3pPr marL="1844893" indent="0">
              <a:buNone/>
              <a:defRPr sz="4842"/>
            </a:lvl3pPr>
            <a:lvl4pPr marL="2767340" indent="0">
              <a:buNone/>
              <a:defRPr sz="4035"/>
            </a:lvl4pPr>
            <a:lvl5pPr marL="3689787" indent="0">
              <a:buNone/>
              <a:defRPr sz="4035"/>
            </a:lvl5pPr>
            <a:lvl6pPr marL="4612234" indent="0">
              <a:buNone/>
              <a:defRPr sz="4035"/>
            </a:lvl6pPr>
            <a:lvl7pPr marL="5534680" indent="0">
              <a:buNone/>
              <a:defRPr sz="4035"/>
            </a:lvl7pPr>
            <a:lvl8pPr marL="6457127" indent="0">
              <a:buNone/>
              <a:defRPr sz="4035"/>
            </a:lvl8pPr>
            <a:lvl9pPr marL="7379574" indent="0">
              <a:buNone/>
              <a:defRPr sz="4035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94339" y="4178617"/>
            <a:ext cx="7933596" cy="7741406"/>
          </a:xfrm>
        </p:spPr>
        <p:txBody>
          <a:bodyPr/>
          <a:lstStyle>
            <a:lvl1pPr marL="0" indent="0">
              <a:buNone/>
              <a:defRPr sz="3228"/>
            </a:lvl1pPr>
            <a:lvl2pPr marL="922447" indent="0">
              <a:buNone/>
              <a:defRPr sz="2825"/>
            </a:lvl2pPr>
            <a:lvl3pPr marL="1844893" indent="0">
              <a:buNone/>
              <a:defRPr sz="2421"/>
            </a:lvl3pPr>
            <a:lvl4pPr marL="2767340" indent="0">
              <a:buNone/>
              <a:defRPr sz="2018"/>
            </a:lvl4pPr>
            <a:lvl5pPr marL="3689787" indent="0">
              <a:buNone/>
              <a:defRPr sz="2018"/>
            </a:lvl5pPr>
            <a:lvl6pPr marL="4612234" indent="0">
              <a:buNone/>
              <a:defRPr sz="2018"/>
            </a:lvl6pPr>
            <a:lvl7pPr marL="5534680" indent="0">
              <a:buNone/>
              <a:defRPr sz="2018"/>
            </a:lvl7pPr>
            <a:lvl8pPr marL="6457127" indent="0">
              <a:buNone/>
              <a:defRPr sz="2018"/>
            </a:lvl8pPr>
            <a:lvl9pPr marL="7379574" indent="0">
              <a:buNone/>
              <a:defRPr sz="2018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D16C-6591-1541-9E13-D7CF9F0A4572}" type="datetimeFigureOut">
              <a:rPr lang="en-US" smtClean="0"/>
              <a:t>6/14/21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C79C4-407E-8F44-867F-4EF04C3A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327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91134" y="741577"/>
            <a:ext cx="21216045" cy="26922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91134" y="3707878"/>
            <a:ext cx="21216045" cy="8837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91134" y="12909865"/>
            <a:ext cx="5534620" cy="7415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1ED16C-6591-1541-9E13-D7CF9F0A4572}" type="datetimeFigureOut">
              <a:rPr lang="en-US" smtClean="0"/>
              <a:t>6/14/21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48191" y="12909865"/>
            <a:ext cx="8301931" cy="7415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372559" y="12909865"/>
            <a:ext cx="5534620" cy="7415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C79C4-407E-8F44-867F-4EF04C3A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178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1844893" rtl="0" eaLnBrk="1" latinLnBrk="0" hangingPunct="1">
        <a:lnSpc>
          <a:spcPct val="90000"/>
        </a:lnSpc>
        <a:spcBef>
          <a:spcPct val="0"/>
        </a:spcBef>
        <a:buNone/>
        <a:defRPr sz="887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1223" indent="-461223" algn="l" defTabSz="1844893" rtl="0" eaLnBrk="1" latinLnBrk="0" hangingPunct="1">
        <a:lnSpc>
          <a:spcPct val="90000"/>
        </a:lnSpc>
        <a:spcBef>
          <a:spcPts val="2018"/>
        </a:spcBef>
        <a:buFont typeface="Arial" panose="020B0604020202020204" pitchFamily="34" charset="0"/>
        <a:buChar char="•"/>
        <a:defRPr sz="5649" kern="1200">
          <a:solidFill>
            <a:schemeClr val="tx1"/>
          </a:solidFill>
          <a:latin typeface="+mn-lt"/>
          <a:ea typeface="+mn-ea"/>
          <a:cs typeface="+mn-cs"/>
        </a:defRPr>
      </a:lvl1pPr>
      <a:lvl2pPr marL="1383670" indent="-461223" algn="l" defTabSz="1844893" rtl="0" eaLnBrk="1" latinLnBrk="0" hangingPunct="1">
        <a:lnSpc>
          <a:spcPct val="90000"/>
        </a:lnSpc>
        <a:spcBef>
          <a:spcPts val="1009"/>
        </a:spcBef>
        <a:buFont typeface="Arial" panose="020B0604020202020204" pitchFamily="34" charset="0"/>
        <a:buChar char="•"/>
        <a:defRPr sz="4842" kern="1200">
          <a:solidFill>
            <a:schemeClr val="tx1"/>
          </a:solidFill>
          <a:latin typeface="+mn-lt"/>
          <a:ea typeface="+mn-ea"/>
          <a:cs typeface="+mn-cs"/>
        </a:defRPr>
      </a:lvl2pPr>
      <a:lvl3pPr marL="2306117" indent="-461223" algn="l" defTabSz="1844893" rtl="0" eaLnBrk="1" latinLnBrk="0" hangingPunct="1">
        <a:lnSpc>
          <a:spcPct val="90000"/>
        </a:lnSpc>
        <a:spcBef>
          <a:spcPts val="1009"/>
        </a:spcBef>
        <a:buFont typeface="Arial" panose="020B0604020202020204" pitchFamily="34" charset="0"/>
        <a:buChar char="•"/>
        <a:defRPr sz="4035" kern="1200">
          <a:solidFill>
            <a:schemeClr val="tx1"/>
          </a:solidFill>
          <a:latin typeface="+mn-lt"/>
          <a:ea typeface="+mn-ea"/>
          <a:cs typeface="+mn-cs"/>
        </a:defRPr>
      </a:lvl3pPr>
      <a:lvl4pPr marL="3228564" indent="-461223" algn="l" defTabSz="1844893" rtl="0" eaLnBrk="1" latinLnBrk="0" hangingPunct="1">
        <a:lnSpc>
          <a:spcPct val="90000"/>
        </a:lnSpc>
        <a:spcBef>
          <a:spcPts val="1009"/>
        </a:spcBef>
        <a:buFont typeface="Arial" panose="020B0604020202020204" pitchFamily="34" charset="0"/>
        <a:buChar char="•"/>
        <a:defRPr sz="3632" kern="1200">
          <a:solidFill>
            <a:schemeClr val="tx1"/>
          </a:solidFill>
          <a:latin typeface="+mn-lt"/>
          <a:ea typeface="+mn-ea"/>
          <a:cs typeface="+mn-cs"/>
        </a:defRPr>
      </a:lvl4pPr>
      <a:lvl5pPr marL="4151010" indent="-461223" algn="l" defTabSz="1844893" rtl="0" eaLnBrk="1" latinLnBrk="0" hangingPunct="1">
        <a:lnSpc>
          <a:spcPct val="90000"/>
        </a:lnSpc>
        <a:spcBef>
          <a:spcPts val="1009"/>
        </a:spcBef>
        <a:buFont typeface="Arial" panose="020B0604020202020204" pitchFamily="34" charset="0"/>
        <a:buChar char="•"/>
        <a:defRPr sz="3632" kern="1200">
          <a:solidFill>
            <a:schemeClr val="tx1"/>
          </a:solidFill>
          <a:latin typeface="+mn-lt"/>
          <a:ea typeface="+mn-ea"/>
          <a:cs typeface="+mn-cs"/>
        </a:defRPr>
      </a:lvl5pPr>
      <a:lvl6pPr marL="5073457" indent="-461223" algn="l" defTabSz="1844893" rtl="0" eaLnBrk="1" latinLnBrk="0" hangingPunct="1">
        <a:lnSpc>
          <a:spcPct val="90000"/>
        </a:lnSpc>
        <a:spcBef>
          <a:spcPts val="1009"/>
        </a:spcBef>
        <a:buFont typeface="Arial" panose="020B0604020202020204" pitchFamily="34" charset="0"/>
        <a:buChar char="•"/>
        <a:defRPr sz="3632" kern="1200">
          <a:solidFill>
            <a:schemeClr val="tx1"/>
          </a:solidFill>
          <a:latin typeface="+mn-lt"/>
          <a:ea typeface="+mn-ea"/>
          <a:cs typeface="+mn-cs"/>
        </a:defRPr>
      </a:lvl6pPr>
      <a:lvl7pPr marL="5995904" indent="-461223" algn="l" defTabSz="1844893" rtl="0" eaLnBrk="1" latinLnBrk="0" hangingPunct="1">
        <a:lnSpc>
          <a:spcPct val="90000"/>
        </a:lnSpc>
        <a:spcBef>
          <a:spcPts val="1009"/>
        </a:spcBef>
        <a:buFont typeface="Arial" panose="020B0604020202020204" pitchFamily="34" charset="0"/>
        <a:buChar char="•"/>
        <a:defRPr sz="3632" kern="1200">
          <a:solidFill>
            <a:schemeClr val="tx1"/>
          </a:solidFill>
          <a:latin typeface="+mn-lt"/>
          <a:ea typeface="+mn-ea"/>
          <a:cs typeface="+mn-cs"/>
        </a:defRPr>
      </a:lvl7pPr>
      <a:lvl8pPr marL="6918350" indent="-461223" algn="l" defTabSz="1844893" rtl="0" eaLnBrk="1" latinLnBrk="0" hangingPunct="1">
        <a:lnSpc>
          <a:spcPct val="90000"/>
        </a:lnSpc>
        <a:spcBef>
          <a:spcPts val="1009"/>
        </a:spcBef>
        <a:buFont typeface="Arial" panose="020B0604020202020204" pitchFamily="34" charset="0"/>
        <a:buChar char="•"/>
        <a:defRPr sz="3632" kern="1200">
          <a:solidFill>
            <a:schemeClr val="tx1"/>
          </a:solidFill>
          <a:latin typeface="+mn-lt"/>
          <a:ea typeface="+mn-ea"/>
          <a:cs typeface="+mn-cs"/>
        </a:defRPr>
      </a:lvl8pPr>
      <a:lvl9pPr marL="7840797" indent="-461223" algn="l" defTabSz="1844893" rtl="0" eaLnBrk="1" latinLnBrk="0" hangingPunct="1">
        <a:lnSpc>
          <a:spcPct val="90000"/>
        </a:lnSpc>
        <a:spcBef>
          <a:spcPts val="1009"/>
        </a:spcBef>
        <a:buFont typeface="Arial" panose="020B0604020202020204" pitchFamily="34" charset="0"/>
        <a:buChar char="•"/>
        <a:defRPr sz="363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44893" rtl="0" eaLnBrk="1" latinLnBrk="0" hangingPunct="1">
        <a:defRPr sz="3632" kern="1200">
          <a:solidFill>
            <a:schemeClr val="tx1"/>
          </a:solidFill>
          <a:latin typeface="+mn-lt"/>
          <a:ea typeface="+mn-ea"/>
          <a:cs typeface="+mn-cs"/>
        </a:defRPr>
      </a:lvl1pPr>
      <a:lvl2pPr marL="922447" algn="l" defTabSz="1844893" rtl="0" eaLnBrk="1" latinLnBrk="0" hangingPunct="1">
        <a:defRPr sz="3632" kern="1200">
          <a:solidFill>
            <a:schemeClr val="tx1"/>
          </a:solidFill>
          <a:latin typeface="+mn-lt"/>
          <a:ea typeface="+mn-ea"/>
          <a:cs typeface="+mn-cs"/>
        </a:defRPr>
      </a:lvl2pPr>
      <a:lvl3pPr marL="1844893" algn="l" defTabSz="1844893" rtl="0" eaLnBrk="1" latinLnBrk="0" hangingPunct="1">
        <a:defRPr sz="3632" kern="1200">
          <a:solidFill>
            <a:schemeClr val="tx1"/>
          </a:solidFill>
          <a:latin typeface="+mn-lt"/>
          <a:ea typeface="+mn-ea"/>
          <a:cs typeface="+mn-cs"/>
        </a:defRPr>
      </a:lvl3pPr>
      <a:lvl4pPr marL="2767340" algn="l" defTabSz="1844893" rtl="0" eaLnBrk="1" latinLnBrk="0" hangingPunct="1">
        <a:defRPr sz="3632" kern="1200">
          <a:solidFill>
            <a:schemeClr val="tx1"/>
          </a:solidFill>
          <a:latin typeface="+mn-lt"/>
          <a:ea typeface="+mn-ea"/>
          <a:cs typeface="+mn-cs"/>
        </a:defRPr>
      </a:lvl4pPr>
      <a:lvl5pPr marL="3689787" algn="l" defTabSz="1844893" rtl="0" eaLnBrk="1" latinLnBrk="0" hangingPunct="1">
        <a:defRPr sz="3632" kern="1200">
          <a:solidFill>
            <a:schemeClr val="tx1"/>
          </a:solidFill>
          <a:latin typeface="+mn-lt"/>
          <a:ea typeface="+mn-ea"/>
          <a:cs typeface="+mn-cs"/>
        </a:defRPr>
      </a:lvl5pPr>
      <a:lvl6pPr marL="4612234" algn="l" defTabSz="1844893" rtl="0" eaLnBrk="1" latinLnBrk="0" hangingPunct="1">
        <a:defRPr sz="3632" kern="1200">
          <a:solidFill>
            <a:schemeClr val="tx1"/>
          </a:solidFill>
          <a:latin typeface="+mn-lt"/>
          <a:ea typeface="+mn-ea"/>
          <a:cs typeface="+mn-cs"/>
        </a:defRPr>
      </a:lvl6pPr>
      <a:lvl7pPr marL="5534680" algn="l" defTabSz="1844893" rtl="0" eaLnBrk="1" latinLnBrk="0" hangingPunct="1">
        <a:defRPr sz="3632" kern="1200">
          <a:solidFill>
            <a:schemeClr val="tx1"/>
          </a:solidFill>
          <a:latin typeface="+mn-lt"/>
          <a:ea typeface="+mn-ea"/>
          <a:cs typeface="+mn-cs"/>
        </a:defRPr>
      </a:lvl7pPr>
      <a:lvl8pPr marL="6457127" algn="l" defTabSz="1844893" rtl="0" eaLnBrk="1" latinLnBrk="0" hangingPunct="1">
        <a:defRPr sz="3632" kern="1200">
          <a:solidFill>
            <a:schemeClr val="tx1"/>
          </a:solidFill>
          <a:latin typeface="+mn-lt"/>
          <a:ea typeface="+mn-ea"/>
          <a:cs typeface="+mn-cs"/>
        </a:defRPr>
      </a:lvl8pPr>
      <a:lvl9pPr marL="7379574" algn="l" defTabSz="1844893" rtl="0" eaLnBrk="1" latinLnBrk="0" hangingPunct="1">
        <a:defRPr sz="363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73E68AA-0218-CF4C-B365-5574D1CDA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4381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476B4E-33DF-D64C-917E-0AD473F03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2200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A7FEFF-57AD-A74A-AB1D-B9246FCF4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8250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3D741B-3CF4-334C-8D74-55D3379E3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3550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9FBAA4-B0F9-F34F-908B-F0C5E91CE1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6378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5217D7-5E4D-DA4B-B0A6-5E959AFEAE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4339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2FE2D7-016C-DF42-BDBC-E40F2C15E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8876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1162DE-F363-E34D-8244-C02B854D7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3051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F9BB08-CF06-B84A-AF22-20245B58A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7182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F8BBF3-8EC5-0E46-9AD1-8AE0C203D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7347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B7A525-B1F2-4F4F-8675-4264E380A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076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AE2A3F8-54BE-204E-BF04-9276ED2AE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2544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318A0E-AF9F-C846-88BB-54298BD392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9089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34F52C-D2B6-FF42-AC51-DD92144195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2392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216A39-6563-C24E-B6AA-A15B7A8FEF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8596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9A5A56-088B-ED46-83F6-8CEE1B575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5098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7A73D2-97E1-7E49-8EEE-0895E2E44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643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479574-3B6D-0F44-A0D1-66CC96BAD1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4863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D38821-5467-2E4D-BB53-706B493A35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7008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214F09-93F4-4B42-A062-AAB6BE730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0618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4D25C2-570B-5A4F-B5D2-E139EEA434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1249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6AD03D-1168-C344-8927-3CEBF06E9C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0146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1263D6-65B5-984C-870E-9176A7381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9271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9B6AD5-A3EF-2A44-8C56-612D8B1726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6369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DC05A5-60DF-8749-B998-703E3D271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4963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E35474-38C3-164D-AA1C-A69F4EB952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3729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B69BDD-8A22-0843-BA98-281DC04A9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0205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F8E550-0271-B641-888A-7C407EA631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6332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397691-0220-C04C-B547-5509DF4A6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4099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A049AE-71A7-0249-9A02-6499D8DF56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1272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4E1B09-0007-ED40-9755-60011A1E09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9395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02A4F2-ED5E-5546-BF8D-A7DEAC833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2745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EDEA3A-4FE4-EA42-9AC3-09B9C7A88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6584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AD5952-737B-1146-9D58-F1176E4DD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9119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724097-768D-4149-94C1-3792EAF27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0409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BA5D5D-C692-3849-947E-BC1C8C5F3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0046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9EDA3D-6AB6-1A43-88C7-B34EC5E8F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3203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9EFC31-F969-4D48-9354-DD726A3CF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1127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5C77C1-15E5-274C-BC3F-22033732E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0340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AF09DA-E9E4-BC41-960A-A24B709A0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1791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965D94F0762894DBFBF8132F36DD753" ma:contentTypeVersion="14" ma:contentTypeDescription="Create a new document." ma:contentTypeScope="" ma:versionID="6e0761fb5403073ed6c9e0230868e940">
  <xsd:schema xmlns:xsd="http://www.w3.org/2001/XMLSchema" xmlns:xs="http://www.w3.org/2001/XMLSchema" xmlns:p="http://schemas.microsoft.com/office/2006/metadata/properties" xmlns:ns2="01a464aa-a786-405b-bb6b-b90e04698418" xmlns:ns3="37c47d49-5c3e-4564-83ee-3a7de24ace65" targetNamespace="http://schemas.microsoft.com/office/2006/metadata/properties" ma:root="true" ma:fieldsID="4c3c2815ddce23b600af5000d2f90e71" ns2:_="" ns3:_="">
    <xsd:import namespace="01a464aa-a786-405b-bb6b-b90e04698418"/>
    <xsd:import namespace="37c47d49-5c3e-4564-83ee-3a7de24ace6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a464aa-a786-405b-bb6b-b90e0469841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85ba91ac-8f10-4fd1-a0bc-b6f7c7ddcd58}" ma:internalName="TaxCatchAll" ma:showField="CatchAllData" ma:web="01a464aa-a786-405b-bb6b-b90e046984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c47d49-5c3e-4564-83ee-3a7de24ace6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8c631306-648b-4820-82d0-96e94158719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193B801-650D-4E73-B70F-5713060E1B0A}"/>
</file>

<file path=customXml/itemProps2.xml><?xml version="1.0" encoding="utf-8"?>
<ds:datastoreItem xmlns:ds="http://schemas.openxmlformats.org/officeDocument/2006/customXml" ds:itemID="{C2B23FAC-30D8-4E75-9FFD-D8B28C377920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</TotalTime>
  <Words>0</Words>
  <Application>Microsoft Macintosh PowerPoint</Application>
  <PresentationFormat>Custom</PresentationFormat>
  <Paragraphs>0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Luke Thomas</dc:creator>
  <cp:lastModifiedBy>Luke Thomas</cp:lastModifiedBy>
  <cp:revision>2</cp:revision>
  <dcterms:created xsi:type="dcterms:W3CDTF">2021-06-09T09:20:57Z</dcterms:created>
  <dcterms:modified xsi:type="dcterms:W3CDTF">2021-06-14T09:33:36Z</dcterms:modified>
</cp:coreProperties>
</file>